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302" r:id="rId4"/>
    <p:sldId id="290" r:id="rId5"/>
    <p:sldId id="2567" r:id="rId6"/>
    <p:sldId id="300" r:id="rId7"/>
    <p:sldId id="2568" r:id="rId8"/>
    <p:sldId id="291" r:id="rId9"/>
    <p:sldId id="2583" r:id="rId10"/>
    <p:sldId id="306" r:id="rId11"/>
    <p:sldId id="2552" r:id="rId12"/>
    <p:sldId id="2574" r:id="rId13"/>
    <p:sldId id="2579" r:id="rId14"/>
    <p:sldId id="2530" r:id="rId15"/>
    <p:sldId id="269" r:id="rId16"/>
    <p:sldId id="267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D15CE-4DDA-4DDD-8F6E-A032510885E0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3784-8125-4BC7-852A-18AE9C7FF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7F955-B42B-49B8-AA57-C2E3F52AB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05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 giờ chúng ta cùng bước qua bài mới nhé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quan sát lên bức tranh trên màn hình và cho cô biết bức tranh vẽ gì?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À. Tranh có bé trai, bé gái đang lái xe, trước mặt có chú công an cầm cái còi để thổi, cô có các từ mới: Bé trai, bé gái, lái xe, cái còi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luyện đọc theo cô nhé: Bé trai, bé gái, lái xe, cái còi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 các từ ngữ chúng ta vừa tìm được, em có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À, ta thấy ở 4 từ đều có vần ai, còn tiếng còi chứa vần oi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7F955-B42B-49B8-AA57-C2E3F52AB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3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có cấu tạo vần ai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 ai gồm âm a đứng trước, âm i đứng sau, đánh vần là a- i- ai- ai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lớp luyện đọc theo cô nào: a- i- ai- ai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7F955-B42B-49B8-AA57-C2E3F52AB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01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vần oi gồm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oi , 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7F955-B42B-49B8-AA57-C2E3F52AB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80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lại cho cô biết, mình vừa học 2 chữ ghi vần mới, đó là 2 vần nào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À, ta có chữ ghi vần ai và chữ ghi vần oi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2 chữ ghi vần này giống và khác nhau chố nào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đã tìm được điểm giống và khác nhau chưa nào. À, khác nhau ở chỗ vần ai thì bắt đầu bằng chữ ghi âm a,  vần oi bắt đầu bằng chưc ghi âm o, nhưng lạ đều kết thúc bằng chữ ghi âm i.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luyện đọc lại theo cô nhé: a- i- ai- ai; o- i- oi- 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7F955-B42B-49B8-AA57-C2E3F52AB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82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/>
              <a:t>Tiếp theo chúng ta sẽ chuyển sang phần tập viết</a:t>
            </a:r>
            <a:endParaRPr lang="en-US" sz="1800" dirty="0"/>
          </a:p>
          <a:p>
            <a:endParaRPr lang="vi-VN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7F955-B42B-49B8-AA57-C2E3F52AB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DD8F-FE5A-4AC3-9D58-1F6D092AA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F6706-230A-4C5A-8D4A-C2CFE9797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97DBE-7F64-437F-9BD9-36AFE4E1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21BB-56D3-4B31-9C33-7E128E14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EBECA-85AF-4781-8F4B-CF68E61C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7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EEC9-799E-4544-B3CB-BEDA1B8B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ACDB9-BABE-4E47-9991-C83ED7C99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13E4-C6E1-40E7-B3DE-1ED4834D1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DDD0-1D9C-4A37-8F25-4B42633C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8DF8C-CF7E-45FB-81E0-AF8C9C6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1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62701E-DF05-4B39-B896-EF95ED42C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6CEB1-D7D0-488B-8ABA-3DD59ADA1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931BE-B256-4138-9794-2403486D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3004F-4E57-4ADA-822F-AA2904FC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2E2F7-E8FA-4E09-AF08-A6975F09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7" indent="0" algn="ctr">
              <a:buNone/>
              <a:defRPr sz="2000"/>
            </a:lvl2pPr>
            <a:lvl3pPr marL="914314" indent="0" algn="ctr">
              <a:buNone/>
              <a:defRPr sz="1800"/>
            </a:lvl3pPr>
            <a:lvl4pPr marL="1371472" indent="0" algn="ctr">
              <a:buNone/>
              <a:defRPr sz="1600"/>
            </a:lvl4pPr>
            <a:lvl5pPr marL="1828629" indent="0" algn="ctr">
              <a:buNone/>
              <a:defRPr sz="1600"/>
            </a:lvl5pPr>
            <a:lvl6pPr marL="2285787" indent="0" algn="ctr">
              <a:buNone/>
              <a:defRPr sz="1600"/>
            </a:lvl6pPr>
            <a:lvl7pPr marL="2742943" indent="0" algn="ctr">
              <a:buNone/>
              <a:defRPr sz="1600"/>
            </a:lvl7pPr>
            <a:lvl8pPr marL="3200101" indent="0" algn="ctr">
              <a:buNone/>
              <a:defRPr sz="1600"/>
            </a:lvl8pPr>
            <a:lvl9pPr marL="365725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2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671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32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06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2" indent="0">
              <a:buNone/>
              <a:defRPr sz="1600" b="1"/>
            </a:lvl4pPr>
            <a:lvl5pPr marL="1828629" indent="0">
              <a:buNone/>
              <a:defRPr sz="1600" b="1"/>
            </a:lvl5pPr>
            <a:lvl6pPr marL="2285787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101" indent="0">
              <a:buNone/>
              <a:defRPr sz="1600" b="1"/>
            </a:lvl8pPr>
            <a:lvl9pPr marL="36572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2" indent="0">
              <a:buNone/>
              <a:defRPr sz="1600" b="1"/>
            </a:lvl4pPr>
            <a:lvl5pPr marL="1828629" indent="0">
              <a:buNone/>
              <a:defRPr sz="1600" b="1"/>
            </a:lvl5pPr>
            <a:lvl6pPr marL="2285787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101" indent="0">
              <a:buNone/>
              <a:defRPr sz="1600" b="1"/>
            </a:lvl8pPr>
            <a:lvl9pPr marL="36572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49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400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12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7" indent="0">
              <a:buNone/>
              <a:defRPr sz="1400"/>
            </a:lvl2pPr>
            <a:lvl3pPr marL="914314" indent="0">
              <a:buNone/>
              <a:defRPr sz="1200"/>
            </a:lvl3pPr>
            <a:lvl4pPr marL="1371472" indent="0">
              <a:buNone/>
              <a:defRPr sz="1000"/>
            </a:lvl4pPr>
            <a:lvl5pPr marL="1828629" indent="0">
              <a:buNone/>
              <a:defRPr sz="1000"/>
            </a:lvl5pPr>
            <a:lvl6pPr marL="2285787" indent="0">
              <a:buNone/>
              <a:defRPr sz="1000"/>
            </a:lvl6pPr>
            <a:lvl7pPr marL="2742943" indent="0">
              <a:buNone/>
              <a:defRPr sz="1000"/>
            </a:lvl7pPr>
            <a:lvl8pPr marL="3200101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22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7E29-14DB-4C48-9CE4-56D27E25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69E2-F484-438A-B72E-16DAA5343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2175C-0B1B-4D80-994E-0C183C93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ECBCD-7340-45C7-8D88-ADF5D20F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1E65F-ED08-4F88-9D11-7B7DC9C7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2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2" indent="0">
              <a:buNone/>
              <a:defRPr sz="2000"/>
            </a:lvl4pPr>
            <a:lvl5pPr marL="1828629" indent="0">
              <a:buNone/>
              <a:defRPr sz="2000"/>
            </a:lvl5pPr>
            <a:lvl6pPr marL="2285787" indent="0">
              <a:buNone/>
              <a:defRPr sz="2000"/>
            </a:lvl6pPr>
            <a:lvl7pPr marL="2742943" indent="0">
              <a:buNone/>
              <a:defRPr sz="2000"/>
            </a:lvl7pPr>
            <a:lvl8pPr marL="3200101" indent="0">
              <a:buNone/>
              <a:defRPr sz="2000"/>
            </a:lvl8pPr>
            <a:lvl9pPr marL="365725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7" indent="0">
              <a:buNone/>
              <a:defRPr sz="1400"/>
            </a:lvl2pPr>
            <a:lvl3pPr marL="914314" indent="0">
              <a:buNone/>
              <a:defRPr sz="1200"/>
            </a:lvl3pPr>
            <a:lvl4pPr marL="1371472" indent="0">
              <a:buNone/>
              <a:defRPr sz="1000"/>
            </a:lvl4pPr>
            <a:lvl5pPr marL="1828629" indent="0">
              <a:buNone/>
              <a:defRPr sz="1000"/>
            </a:lvl5pPr>
            <a:lvl6pPr marL="2285787" indent="0">
              <a:buNone/>
              <a:defRPr sz="1000"/>
            </a:lvl6pPr>
            <a:lvl7pPr marL="2742943" indent="0">
              <a:buNone/>
              <a:defRPr sz="1000"/>
            </a:lvl7pPr>
            <a:lvl8pPr marL="3200101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549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541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92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D863-4149-4744-AA42-895FDEC5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2F0D3-768E-4F50-B262-53C6CC3AE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3EDF2-44CF-4646-88CA-D96A4D50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AFF27-E345-4F00-B169-BAA49970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D47E3-8917-450E-9BAB-C269B4BF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5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E8AA-51BF-4317-82E3-97C21FE9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D5715-A9E7-461C-BE67-064335C16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C814B-4F80-47F1-8DAC-D380EFC60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CBC61-15A2-4CB9-8C8B-017A4B43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D0BF-96FA-43E3-8D44-42F5EF2E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977A1-F4D8-4F8A-8BC6-6EE203C0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5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F0FD-0FD5-411A-8273-0FE0375D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E26B0-8C3F-4312-8036-EA8A146E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864FA-FEA0-4D95-A969-1B394F173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7D0BF-7B77-4832-9DF1-E8615304C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04591-CAE2-4E50-BD30-0A8B6CE4E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E25499-BDD7-4BF6-B800-7170B249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03EA-DCD1-469F-805A-8694487C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AB421-6F47-4B12-81E3-64DFF2B6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A1D8-D608-495C-B732-6E8BDE0B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8459A-0530-4896-94AD-F9943239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9ABB9-7E96-4C1E-BEA1-3B9B7ED8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7D7B6-1609-4CFF-AD1B-9F5D4859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7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A7A83-66B9-4109-8A26-311CB893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F6239-09D9-4BCA-BF87-1EC02C8D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35D19-BF1E-45C4-B96B-941F8CD3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4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9984-AC47-4409-8222-D2C3F641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5E6B-89EE-4753-986F-8C38484C1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0AB20-22C5-4302-A68F-C34508C85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AB45B-DA7D-4307-B36A-9E01489C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C736D-B047-4351-AC01-C9265BCC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2FEF4-B9A5-444C-8A07-DAE1BBF3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6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C7B8-6A74-4E4D-AB10-189FBBA9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D41DB-1B02-45B7-BA7E-3D756429F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54B36-B489-4484-A016-72A83DC00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92317-9AE9-44E4-9F5B-57C31E40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B0775-C4BF-4596-B1A2-567EBAF1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15D8F-02B8-419B-A8DD-47F83CCA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BC11A-E1E5-491E-AFD6-3DA7C5A3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6DACF-8D37-43EB-9199-C9EBE1B7A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C8E46-AFD5-4EB6-BA2B-A1397F3A7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970D5-3A09-4EF7-80B2-34F0BCCB4E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A1D4A-302C-4787-AD71-D69C0480B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EF017-82F2-444E-8A7E-8DA1AF696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87D50-62B9-4568-9C99-1352532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8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63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6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3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51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7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5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23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80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6" indent="-228578" algn="l" defTabSz="9143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2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9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7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01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1" y="-512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62548" y="3075057"/>
            <a:ext cx="28248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CHUÛ </a:t>
            </a:r>
            <a:r>
              <a:rPr kumimoji="0" lang="en-US" sz="40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ÑEÀ 8:</a:t>
            </a:r>
            <a:endParaRPr kumimoji="0" lang="en-US" sz="4000" b="1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7360" y="3075057"/>
            <a:ext cx="47099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Ñoà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Troø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6310" y="3730567"/>
            <a:ext cx="23880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1: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5237" y="3667365"/>
            <a:ext cx="27847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028C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ai</a:t>
            </a: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028C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 oi</a:t>
            </a:r>
          </a:p>
        </p:txBody>
      </p:sp>
      <p:sp>
        <p:nvSpPr>
          <p:cNvPr id="2" name="Rectangle 1"/>
          <p:cNvSpPr/>
          <p:nvPr/>
        </p:nvSpPr>
        <p:spPr>
          <a:xfrm>
            <a:off x="4239059" y="2156983"/>
            <a:ext cx="36471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MOÂN: TIEÁNG VIEÄT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2A93BFF-312F-4587-BE47-1391816006FA}"/>
              </a:ext>
            </a:extLst>
          </p:cNvPr>
          <p:cNvSpPr/>
          <p:nvPr/>
        </p:nvSpPr>
        <p:spPr>
          <a:xfrm>
            <a:off x="4958485" y="5034316"/>
            <a:ext cx="355158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VNI-Avo" pitchFamily="2" charset="0"/>
              </a:rPr>
              <a:t>(tieát 1)</a:t>
            </a:r>
            <a:endParaRPr kumimoji="0" lang="en-US" sz="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BEFDF7E-2CDD-40E6-BAB0-05ED28C3EFAC}"/>
              </a:ext>
            </a:extLst>
          </p:cNvPr>
          <p:cNvSpPr/>
          <p:nvPr/>
        </p:nvSpPr>
        <p:spPr>
          <a:xfrm>
            <a:off x="3136313" y="169191"/>
            <a:ext cx="62856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ln/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UÛY BAN NHAÂN DAÂN QUAÄN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/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TRÖÔØNG TIEÅU HOÏC LYÙ TÖÏ TROÏNG</a:t>
            </a:r>
            <a:endParaRPr kumimoji="0" lang="en-US" sz="3000" b="1" i="0" u="none" strike="noStrike" kern="1200" cap="none" spc="0" normalizeH="0" baseline="0" noProof="0" dirty="0">
              <a:ln/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5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2" name="Tập viết - ai">
            <a:hlinkClick r:id="" action="ppaction://media"/>
            <a:extLst>
              <a:ext uri="{FF2B5EF4-FFF2-40B4-BE49-F238E27FC236}">
                <a16:creationId xmlns:a16="http://schemas.microsoft.com/office/drawing/2014/main" id="{44A9F166-7F92-47DB-8510-6BFD99B1E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92039" y="1057081"/>
            <a:ext cx="5500744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D551706-CEDC-4D59-91B0-9C39C9C2A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7" b="1124"/>
          <a:stretch/>
        </p:blipFill>
        <p:spPr>
          <a:xfrm>
            <a:off x="0" y="2209802"/>
            <a:ext cx="12192000" cy="28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3" name="Tập viết - oi">
            <a:hlinkClick r:id="" action="ppaction://media"/>
            <a:extLst>
              <a:ext uri="{FF2B5EF4-FFF2-40B4-BE49-F238E27FC236}">
                <a16:creationId xmlns:a16="http://schemas.microsoft.com/office/drawing/2014/main" id="{06DBD69F-4421-4D5E-B629-9C8F2E0EA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4319" y="1046349"/>
            <a:ext cx="5221045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6807C4-6FA5-4F0F-8D65-770394DCF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0" r="486" b="672"/>
          <a:stretch/>
        </p:blipFill>
        <p:spPr>
          <a:xfrm>
            <a:off x="818895" y="2211307"/>
            <a:ext cx="10554211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FC4CE-5C81-47EB-8972-AB156031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7" y="208721"/>
            <a:ext cx="5335009" cy="64405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755FF8-9C2F-4A5F-B2E8-B8481D86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75012"/>
            <a:ext cx="5777132" cy="48098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65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BFC9AA-20F9-44E1-9F28-D3F5A94E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83" y="98474"/>
            <a:ext cx="5486399" cy="6759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FB560-41AA-4980-863A-D4E9BD244303}"/>
              </a:ext>
            </a:extLst>
          </p:cNvPr>
          <p:cNvSpPr txBox="1"/>
          <p:nvPr/>
        </p:nvSpPr>
        <p:spPr>
          <a:xfrm>
            <a:off x="9952383" y="4333461"/>
            <a:ext cx="1868556" cy="371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E08DC-14B2-413E-B2C0-B5A4B98C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93" y="767395"/>
            <a:ext cx="5844046" cy="48596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D5EB9D-D509-4177-81EB-F68B302FA97E}"/>
              </a:ext>
            </a:extLst>
          </p:cNvPr>
          <p:cNvSpPr txBox="1"/>
          <p:nvPr/>
        </p:nvSpPr>
        <p:spPr>
          <a:xfrm>
            <a:off x="4173721" y="349071"/>
            <a:ext cx="2715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35593-5F08-41E1-9288-D029FBB06C81}"/>
              </a:ext>
            </a:extLst>
          </p:cNvPr>
          <p:cNvSpPr txBox="1"/>
          <p:nvPr/>
        </p:nvSpPr>
        <p:spPr>
          <a:xfrm>
            <a:off x="494149" y="1180575"/>
            <a:ext cx="10074210" cy="335716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481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7372" y="935239"/>
            <a:ext cx="2756264" cy="75111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coøi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675222" y="1660228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544" y="3621832"/>
            <a:ext cx="2756264" cy="75111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gaùi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01588" y="3785119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286" y="24106"/>
            <a:ext cx="2756264" cy="75111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trai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7912" y="722969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5910" y="4832324"/>
            <a:ext cx="2756264" cy="75111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laùi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xe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92113" y="3837370"/>
            <a:ext cx="143692" cy="52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3813" y="-31224"/>
            <a:ext cx="1251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3216" y="3575738"/>
            <a:ext cx="1251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0646" y="4776994"/>
            <a:ext cx="1251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2952" y="879909"/>
            <a:ext cx="1251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3316" y="883425"/>
            <a:ext cx="1251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3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/>
      <p:bldP spid="12" grpId="0"/>
      <p:bldP spid="13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triggerEvt type="onClick" time="21506" objId="8"/>
        <p14:triggerEvt type="onClick" time="24441" objId="6"/>
        <p14:triggerEvt type="onClick" time="27113" objId="10"/>
        <p14:triggerEvt type="onClick" time="29297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ài Liệu Học Tập Mùa Học, đơn Giản, Màu Xanh Da Trời, Bông Hoa Hình nền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1310" y="2324991"/>
            <a:ext cx="1504692" cy="990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7146" y="2324992"/>
            <a:ext cx="1504692" cy="990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621" y="3417455"/>
            <a:ext cx="3060217" cy="923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3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8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2422063" y="726466"/>
            <a:ext cx="10310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ai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342553" y="2412074"/>
            <a:ext cx="5190072" cy="2784129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l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ai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l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aùi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pic>
        <p:nvPicPr>
          <p:cNvPr id="25" name="Picture 1">
            <a:extLst>
              <a:ext uri="{FF2B5EF4-FFF2-40B4-BE49-F238E27FC236}">
                <a16:creationId xmlns:a16="http://schemas.microsoft.com/office/drawing/2014/main" id="{C490AC08-A3AF-468C-B328-18FBFA9A5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7704" r="22642" b="9668"/>
          <a:stretch/>
        </p:blipFill>
        <p:spPr>
          <a:xfrm>
            <a:off x="6096001" y="1232172"/>
            <a:ext cx="5495199" cy="4061395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78C613B7-AD4C-4BE6-BAEB-9B9F4DCECB6C}"/>
              </a:ext>
            </a:extLst>
          </p:cNvPr>
          <p:cNvSpPr/>
          <p:nvPr/>
        </p:nvSpPr>
        <p:spPr>
          <a:xfrm>
            <a:off x="7579706" y="5113702"/>
            <a:ext cx="26837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l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aùi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xe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ài Liệu Học Tập Mùa Học, đơn Giản, Màu Xanh Da Trời, Bông Hoa Hình nền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1310" y="2324991"/>
            <a:ext cx="1504692" cy="990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7146" y="2324992"/>
            <a:ext cx="1504692" cy="990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621" y="3417455"/>
            <a:ext cx="3060217" cy="923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9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1</a:t>
            </a:r>
            <a:endParaRPr kumimoji="0" lang="vi-VN" sz="18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</a:endParaRPr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2433284" y="726466"/>
            <a:ext cx="10086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oi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342553" y="2413641"/>
            <a:ext cx="5190072" cy="2784129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c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oi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2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c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oøi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A846242F-5064-458B-83B3-EACCE3E0E663}"/>
              </a:ext>
            </a:extLst>
          </p:cNvPr>
          <p:cNvSpPr/>
          <p:nvPr/>
        </p:nvSpPr>
        <p:spPr>
          <a:xfrm>
            <a:off x="7179704" y="5181514"/>
            <a:ext cx="33826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2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caùi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c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oøi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34A357BD-F288-4958-9C7A-D0C07A48C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797" y="878318"/>
            <a:ext cx="4400473" cy="43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ài Liệu Học Tập Mùa Học, đơn Giản, Màu Xanh Da Trời, Bông Hoa Hình nền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0321" y="1475924"/>
            <a:ext cx="11132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  oi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A54C3-6626-4B23-83F5-202143AAF342}"/>
              </a:ext>
            </a:extLst>
          </p:cNvPr>
          <p:cNvSpPr txBox="1"/>
          <p:nvPr/>
        </p:nvSpPr>
        <p:spPr>
          <a:xfrm>
            <a:off x="1290321" y="1475924"/>
            <a:ext cx="37134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06F27-6423-4C6B-8C36-6BDDC68A1265}"/>
              </a:ext>
            </a:extLst>
          </p:cNvPr>
          <p:cNvSpPr txBox="1"/>
          <p:nvPr/>
        </p:nvSpPr>
        <p:spPr>
          <a:xfrm>
            <a:off x="6559370" y="1475924"/>
            <a:ext cx="37134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32736-4827-4C76-90B5-A4B0C5DA8E15}"/>
              </a:ext>
            </a:extLst>
          </p:cNvPr>
          <p:cNvSpPr txBox="1"/>
          <p:nvPr/>
        </p:nvSpPr>
        <p:spPr>
          <a:xfrm>
            <a:off x="2282734" y="1475924"/>
            <a:ext cx="33498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				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624C8-E172-4D40-A1F7-234AFF307014}"/>
              </a:ext>
            </a:extLst>
          </p:cNvPr>
          <p:cNvSpPr txBox="1"/>
          <p:nvPr/>
        </p:nvSpPr>
        <p:spPr>
          <a:xfrm>
            <a:off x="7481570" y="1475924"/>
            <a:ext cx="33498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				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3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11A2C-BECE-4802-B74D-91BA632A532E}"/>
              </a:ext>
            </a:extLst>
          </p:cNvPr>
          <p:cNvSpPr txBox="1"/>
          <p:nvPr/>
        </p:nvSpPr>
        <p:spPr>
          <a:xfrm>
            <a:off x="1192362" y="5254250"/>
            <a:ext cx="52737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laùi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xe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EABFA9-8C1C-4829-9B04-A47E0529DC38}"/>
              </a:ext>
            </a:extLst>
          </p:cNvPr>
          <p:cNvGrpSpPr/>
          <p:nvPr/>
        </p:nvGrpSpPr>
        <p:grpSpPr>
          <a:xfrm>
            <a:off x="4597308" y="1336699"/>
            <a:ext cx="3060828" cy="1789611"/>
            <a:chOff x="6679345" y="2634855"/>
            <a:chExt cx="3931921" cy="2268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DBDA41-918D-4A97-9A99-F2D877DDFC56}"/>
                </a:ext>
              </a:extLst>
            </p:cNvPr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8D5731-02BD-4E5B-913D-BD7E848A8FBA}"/>
                </a:ext>
              </a:extLst>
            </p:cNvPr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ai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406B70-75C7-4E31-B0BA-343C638DFFD3}"/>
                </a:ext>
              </a:extLst>
            </p:cNvPr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laùi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F06DD2-A10A-46CE-A17D-1E251E3B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7514" l="9977" r="954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17" y="2489936"/>
            <a:ext cx="3571341" cy="2931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2D2C1A-28E8-442D-918E-06C3661B9072}"/>
              </a:ext>
            </a:extLst>
          </p:cNvPr>
          <p:cNvSpPr txBox="1"/>
          <p:nvPr/>
        </p:nvSpPr>
        <p:spPr>
          <a:xfrm>
            <a:off x="4050470" y="-102671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52196-B287-4A65-8D76-6D7CE5137889}"/>
              </a:ext>
            </a:extLst>
          </p:cNvPr>
          <p:cNvSpPr txBox="1"/>
          <p:nvPr/>
        </p:nvSpPr>
        <p:spPr>
          <a:xfrm>
            <a:off x="6127722" y="-108707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588E9-9D36-4A7E-95EB-45FB4DFA478D}"/>
              </a:ext>
            </a:extLst>
          </p:cNvPr>
          <p:cNvSpPr txBox="1"/>
          <p:nvPr/>
        </p:nvSpPr>
        <p:spPr>
          <a:xfrm>
            <a:off x="6594857" y="5276922"/>
            <a:ext cx="41306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caùi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coøi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FF69F-158E-4559-99A8-36CE12586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15" y="2698657"/>
            <a:ext cx="2514137" cy="2514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BA1813-4041-489C-A670-DED95377D5F1}"/>
              </a:ext>
            </a:extLst>
          </p:cNvPr>
          <p:cNvSpPr txBox="1"/>
          <p:nvPr/>
        </p:nvSpPr>
        <p:spPr>
          <a:xfrm>
            <a:off x="1427796" y="5254250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10443-4921-4219-8718-29918C7ADE41}"/>
              </a:ext>
            </a:extLst>
          </p:cNvPr>
          <p:cNvSpPr txBox="1"/>
          <p:nvPr/>
        </p:nvSpPr>
        <p:spPr>
          <a:xfrm>
            <a:off x="8857386" y="5285062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07954A-ECA5-46F2-BCB6-669FB5D3DE58}"/>
              </a:ext>
            </a:extLst>
          </p:cNvPr>
          <p:cNvSpPr txBox="1"/>
          <p:nvPr/>
        </p:nvSpPr>
        <p:spPr>
          <a:xfrm>
            <a:off x="5285439" y="2113882"/>
            <a:ext cx="1541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75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làm Slide chào hỏi 10 - Dạy họ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0215" y="1010038"/>
            <a:ext cx="9111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61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7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5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9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7.7|4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486</Words>
  <Application>Microsoft Office PowerPoint</Application>
  <PresentationFormat>Màn hình rộng</PresentationFormat>
  <Paragraphs>87</Paragraphs>
  <Slides>16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Quicksand Medium</vt:lpstr>
      <vt:lpstr>Times New Roman</vt:lpstr>
      <vt:lpstr>VNI-Avo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Vip586</cp:lastModifiedBy>
  <cp:revision>3</cp:revision>
  <dcterms:created xsi:type="dcterms:W3CDTF">2021-11-08T10:31:42Z</dcterms:created>
  <dcterms:modified xsi:type="dcterms:W3CDTF">2021-11-08T14:36:24Z</dcterms:modified>
</cp:coreProperties>
</file>